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Public Sans Thin" charset="1" panose="00000000000000000000"/>
      <p:regular r:id="rId16"/>
    </p:embeddedFont>
    <p:embeddedFont>
      <p:font typeface="Public Sans Thin Italics" charset="1" panose="00000000000000000000"/>
      <p:regular r:id="rId17"/>
    </p:embeddedFont>
    <p:embeddedFont>
      <p:font typeface="Public Sans Medium" charset="1" panose="00000000000000000000"/>
      <p:regular r:id="rId18"/>
    </p:embeddedFont>
    <p:embeddedFont>
      <p:font typeface="Public Sans Medium Italics" charset="1" panose="00000000000000000000"/>
      <p:regular r:id="rId19"/>
    </p:embeddedFont>
    <p:embeddedFont>
      <p:font typeface="Public Sans Heavy" charset="1" panose="00000000000000000000"/>
      <p:regular r:id="rId20"/>
    </p:embeddedFont>
    <p:embeddedFont>
      <p:font typeface="Public Sans Heavy Italics" charset="1" panose="000000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-1552451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90332" y="5972456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28014" y="793833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4333787" y="1995893"/>
            <a:ext cx="22052221" cy="160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1"/>
              </a:lnSpc>
              <a:spcBef>
                <a:spcPct val="0"/>
              </a:spcBef>
            </a:pPr>
            <a:r>
              <a:rPr lang="en-US" sz="9970">
                <a:solidFill>
                  <a:srgbClr val="000000"/>
                </a:solidFill>
                <a:latin typeface="Open Sauce Bold"/>
              </a:rPr>
              <a:t>GAME CARO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41597" y="6265498"/>
            <a:ext cx="9250836" cy="83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7"/>
              </a:lnSpc>
              <a:spcBef>
                <a:spcPct val="0"/>
              </a:spcBef>
            </a:pPr>
            <a:r>
              <a:rPr lang="en-US" sz="5144">
                <a:solidFill>
                  <a:srgbClr val="000000"/>
                </a:solidFill>
                <a:latin typeface="Public Sans Bold"/>
              </a:rPr>
              <a:t>LẬP TRÌNH MẠNG MÁY TÍNH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11812" y="7476803"/>
            <a:ext cx="11110408" cy="98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63"/>
              </a:lnSpc>
              <a:spcBef>
                <a:spcPct val="0"/>
              </a:spcBef>
            </a:pPr>
            <a:r>
              <a:rPr lang="en-US" sz="6125">
                <a:solidFill>
                  <a:srgbClr val="000000"/>
                </a:solidFill>
                <a:latin typeface="Open Sauce Bold"/>
              </a:rPr>
              <a:t>THS. NGUYỄN HOÀNG NAM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33944" y="739746"/>
            <a:ext cx="9815307" cy="4208864"/>
            <a:chOff x="0" y="0"/>
            <a:chExt cx="1895495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50896" y="1725710"/>
            <a:ext cx="10341806" cy="118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4"/>
              </a:lnSpc>
            </a:pPr>
            <a:r>
              <a:rPr lang="en-US" sz="7068" spc="692">
                <a:solidFill>
                  <a:srgbClr val="231F20"/>
                </a:solidFill>
                <a:latin typeface="Oswald Bold"/>
              </a:rPr>
              <a:t>SINH VIÊN THỰC HIỆN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25964" y="6978589"/>
            <a:ext cx="6909329" cy="7086491"/>
          </a:xfrm>
          <a:custGeom>
            <a:avLst/>
            <a:gdLst/>
            <a:ahLst/>
            <a:cxnLst/>
            <a:rect r="r" b="b" t="t" l="l"/>
            <a:pathLst>
              <a:path h="7086491" w="6909329">
                <a:moveTo>
                  <a:pt x="0" y="0"/>
                </a:moveTo>
                <a:lnTo>
                  <a:pt x="6909328" y="0"/>
                </a:lnTo>
                <a:lnTo>
                  <a:pt x="6909328" y="7086490"/>
                </a:lnTo>
                <a:lnTo>
                  <a:pt x="0" y="7086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92038" y="3823605"/>
            <a:ext cx="3381421" cy="60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3698">
                <a:solidFill>
                  <a:srgbClr val="231F20"/>
                </a:solidFill>
                <a:latin typeface="Open Sauce Bold"/>
              </a:rPr>
              <a:t>LÊ MINH KHUÊ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73164" y="4538908"/>
            <a:ext cx="3819168" cy="60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3698">
                <a:solidFill>
                  <a:srgbClr val="231F20"/>
                </a:solidFill>
                <a:latin typeface="Open Sauce Bold"/>
              </a:rPr>
              <a:t>VÕ HOÀNG ANH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69826" y="5385290"/>
            <a:ext cx="4025846" cy="60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3698">
                <a:solidFill>
                  <a:srgbClr val="231F20"/>
                </a:solidFill>
                <a:latin typeface="Open Sauce Bold"/>
              </a:rPr>
              <a:t>LÊ HOÀNG ĐĂNG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91515" y="3692526"/>
            <a:ext cx="3001187" cy="61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3698">
                <a:solidFill>
                  <a:srgbClr val="231F20"/>
                </a:solidFill>
                <a:latin typeface="Open Sauce Bold"/>
              </a:rPr>
              <a:t>2080601425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74047" y="4533329"/>
            <a:ext cx="2918655" cy="61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3698">
                <a:solidFill>
                  <a:srgbClr val="231F20"/>
                </a:solidFill>
                <a:latin typeface="Open Sauce Bold"/>
              </a:rPr>
              <a:t>2080601361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71341" y="5383458"/>
            <a:ext cx="2921361" cy="61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3698">
                <a:solidFill>
                  <a:srgbClr val="231F20"/>
                </a:solidFill>
                <a:latin typeface="Open Sauce Bold"/>
              </a:rPr>
              <a:t>2080601381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7663" y="3334994"/>
            <a:ext cx="13240587" cy="4727129"/>
          </a:xfrm>
          <a:custGeom>
            <a:avLst/>
            <a:gdLst/>
            <a:ahLst/>
            <a:cxnLst/>
            <a:rect r="r" b="b" t="t" l="l"/>
            <a:pathLst>
              <a:path h="4727129" w="13240587">
                <a:moveTo>
                  <a:pt x="0" y="0"/>
                </a:moveTo>
                <a:lnTo>
                  <a:pt x="13240587" y="0"/>
                </a:lnTo>
                <a:lnTo>
                  <a:pt x="13240587" y="4727128"/>
                </a:lnTo>
                <a:lnTo>
                  <a:pt x="0" y="4727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36085" y="7002818"/>
            <a:ext cx="6909329" cy="7086491"/>
          </a:xfrm>
          <a:custGeom>
            <a:avLst/>
            <a:gdLst/>
            <a:ahLst/>
            <a:cxnLst/>
            <a:rect r="r" b="b" t="t" l="l"/>
            <a:pathLst>
              <a:path h="7086491" w="6909329">
                <a:moveTo>
                  <a:pt x="0" y="0"/>
                </a:moveTo>
                <a:lnTo>
                  <a:pt x="6909329" y="0"/>
                </a:lnTo>
                <a:lnTo>
                  <a:pt x="6909329" y="7086491"/>
                </a:lnTo>
                <a:lnTo>
                  <a:pt x="0" y="70864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91143" y="-3140934"/>
            <a:ext cx="6909329" cy="7086491"/>
          </a:xfrm>
          <a:custGeom>
            <a:avLst/>
            <a:gdLst/>
            <a:ahLst/>
            <a:cxnLst/>
            <a:rect r="r" b="b" t="t" l="l"/>
            <a:pathLst>
              <a:path h="7086491" w="6909329">
                <a:moveTo>
                  <a:pt x="0" y="0"/>
                </a:moveTo>
                <a:lnTo>
                  <a:pt x="6909329" y="0"/>
                </a:lnTo>
                <a:lnTo>
                  <a:pt x="6909329" y="7086491"/>
                </a:lnTo>
                <a:lnTo>
                  <a:pt x="0" y="70864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75084" y="1664811"/>
            <a:ext cx="8441802" cy="65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GIAO DIỆN HAI MÁY CHƠI GAME CARO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89998" y="-3710798"/>
            <a:ext cx="7632852" cy="7828566"/>
          </a:xfrm>
          <a:custGeom>
            <a:avLst/>
            <a:gdLst/>
            <a:ahLst/>
            <a:cxnLst/>
            <a:rect r="r" b="b" t="t" l="l"/>
            <a:pathLst>
              <a:path h="7828566" w="7632852">
                <a:moveTo>
                  <a:pt x="0" y="0"/>
                </a:moveTo>
                <a:lnTo>
                  <a:pt x="7632852" y="0"/>
                </a:lnTo>
                <a:lnTo>
                  <a:pt x="7632852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26852" y="-6261060"/>
            <a:ext cx="8507512" cy="8229600"/>
          </a:xfrm>
          <a:custGeom>
            <a:avLst/>
            <a:gdLst/>
            <a:ahLst/>
            <a:cxnLst/>
            <a:rect r="r" b="b" t="t" l="l"/>
            <a:pathLst>
              <a:path h="8229600" w="8507512">
                <a:moveTo>
                  <a:pt x="0" y="0"/>
                </a:moveTo>
                <a:lnTo>
                  <a:pt x="8507512" y="0"/>
                </a:lnTo>
                <a:lnTo>
                  <a:pt x="85075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64414" y="2728717"/>
            <a:ext cx="11997704" cy="6326062"/>
          </a:xfrm>
          <a:custGeom>
            <a:avLst/>
            <a:gdLst/>
            <a:ahLst/>
            <a:cxnLst/>
            <a:rect r="r" b="b" t="t" l="l"/>
            <a:pathLst>
              <a:path h="6326062" w="11997704">
                <a:moveTo>
                  <a:pt x="0" y="0"/>
                </a:moveTo>
                <a:lnTo>
                  <a:pt x="11997704" y="0"/>
                </a:lnTo>
                <a:lnTo>
                  <a:pt x="11997704" y="6326062"/>
                </a:lnTo>
                <a:lnTo>
                  <a:pt x="0" y="6326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20259" y="1019175"/>
            <a:ext cx="3359727" cy="65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KẾT NỐI 2 MÁY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31000" y="3656888"/>
            <a:ext cx="13218062" cy="4232269"/>
          </a:xfrm>
          <a:custGeom>
            <a:avLst/>
            <a:gdLst/>
            <a:ahLst/>
            <a:cxnLst/>
            <a:rect r="r" b="b" t="t" l="l"/>
            <a:pathLst>
              <a:path h="4232269" w="13218062">
                <a:moveTo>
                  <a:pt x="0" y="0"/>
                </a:moveTo>
                <a:lnTo>
                  <a:pt x="13218062" y="0"/>
                </a:lnTo>
                <a:lnTo>
                  <a:pt x="13218062" y="4232269"/>
                </a:lnTo>
                <a:lnTo>
                  <a:pt x="0" y="4232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1396" y="2324549"/>
            <a:ext cx="13218062" cy="65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GIAO DIỆN HAI MÁY NHẮN TIN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31899" y="3660597"/>
            <a:ext cx="12424202" cy="3224834"/>
          </a:xfrm>
          <a:custGeom>
            <a:avLst/>
            <a:gdLst/>
            <a:ahLst/>
            <a:cxnLst/>
            <a:rect r="r" b="b" t="t" l="l"/>
            <a:pathLst>
              <a:path h="3224834" w="12424202">
                <a:moveTo>
                  <a:pt x="0" y="0"/>
                </a:moveTo>
                <a:lnTo>
                  <a:pt x="12424202" y="0"/>
                </a:lnTo>
                <a:lnTo>
                  <a:pt x="12424202" y="3224833"/>
                </a:lnTo>
                <a:lnTo>
                  <a:pt x="0" y="3224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91507" y="2073785"/>
            <a:ext cx="10238022" cy="65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GIAO DIỆN WIRESHARK KHI HAI MÁY NHẮN TIN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4305123" y="776582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57353" y="3654421"/>
            <a:ext cx="8573294" cy="5757499"/>
          </a:xfrm>
          <a:custGeom>
            <a:avLst/>
            <a:gdLst/>
            <a:ahLst/>
            <a:cxnLst/>
            <a:rect r="r" b="b" t="t" l="l"/>
            <a:pathLst>
              <a:path h="5757499" w="8573294">
                <a:moveTo>
                  <a:pt x="0" y="0"/>
                </a:moveTo>
                <a:lnTo>
                  <a:pt x="8573294" y="0"/>
                </a:lnTo>
                <a:lnTo>
                  <a:pt x="8573294" y="5757499"/>
                </a:lnTo>
                <a:lnTo>
                  <a:pt x="0" y="5757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31577" y="1849830"/>
            <a:ext cx="4671579" cy="65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GIAO DIỆN KHI THUA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8698" y="2401076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DAF4zXHhYIQ</dc:identifier>
  <dcterms:modified xsi:type="dcterms:W3CDTF">2011-08-01T06:04:30Z</dcterms:modified>
  <cp:revision>1</cp:revision>
  <dc:title>Your paragraph text</dc:title>
</cp:coreProperties>
</file>